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985" r:id="rId75"/>
    <p:sldId id="1035" r:id="rId76"/>
    <p:sldId id="1055" r:id="rId77"/>
    <p:sldId id="1054" r:id="rId78"/>
    <p:sldId id="1057" r:id="rId79"/>
    <p:sldId id="1058" r:id="rId80"/>
    <p:sldId id="1040" r:id="rId81"/>
    <p:sldId id="1059" r:id="rId82"/>
    <p:sldId id="1060" r:id="rId83"/>
    <p:sldId id="1061" r:id="rId84"/>
    <p:sldId id="106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1"/>
    <p:restoredTop sz="94775"/>
  </p:normalViewPr>
  <p:slideViewPr>
    <p:cSldViewPr snapToGrid="0" snapToObjects="1">
      <p:cViewPr varScale="1">
        <p:scale>
          <a:sx n="97" d="100"/>
          <a:sy n="97" d="100"/>
        </p:scale>
        <p:origin x="312"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9.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8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30841" y="1129329"/>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30841" y="1129329"/>
                <a:ext cx="8183249" cy="5561335"/>
              </a:xfrm>
              <a:prstGeom prst="rect">
                <a:avLst/>
              </a:prstGeom>
              <a:blipFill>
                <a:blip r:embed="rId3"/>
                <a:stretch>
                  <a:fillRect l="-1240" t="-4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92823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274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718763" y="1947677"/>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6914163" y="2100077"/>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15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145491" y="525812"/>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01254" y="4105573"/>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77785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7842</TotalTime>
  <Words>6969</Words>
  <Application>Microsoft Macintosh PowerPoint</Application>
  <PresentationFormat>Widescreen</PresentationFormat>
  <Paragraphs>1499</Paragraphs>
  <Slides>84</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1053</cp:revision>
  <dcterms:created xsi:type="dcterms:W3CDTF">2021-07-06T18:24:07Z</dcterms:created>
  <dcterms:modified xsi:type="dcterms:W3CDTF">2021-11-18T01:58:02Z</dcterms:modified>
</cp:coreProperties>
</file>